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horzBarState="maximized">
    <p:restoredLeft sz="15987" autoAdjust="0"/>
    <p:restoredTop sz="94660"/>
  </p:normalViewPr>
  <p:slideViewPr>
    <p:cSldViewPr snapToGrid="0">
      <p:cViewPr varScale="1">
        <p:scale>
          <a:sx n="62" d="100"/>
          <a:sy n="62" d="100"/>
        </p:scale>
        <p:origin x="78" y="9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 noChangeAspect="1"/>
          </p:cNvSpPr>
          <p:nvPr>
            <p:ph type="ctrTitle" hasCustomPrompt="1"/>
          </p:nvPr>
        </p:nvSpPr>
        <p:spPr>
          <a:xfrm>
            <a:off x="679620" y="1998663"/>
            <a:ext cx="10864680" cy="2387600"/>
          </a:xfrm>
        </p:spPr>
        <p:txBody>
          <a:bodyPr anchor="b">
            <a:normAutofit/>
          </a:bodyPr>
          <a:lstStyle>
            <a:lvl1pPr algn="l">
              <a:defRPr sz="5400" b="1">
                <a:solidFill>
                  <a:schemeClr val="bg1"/>
                </a:solidFill>
              </a:defRPr>
            </a:lvl1pPr>
          </a:lstStyle>
          <a:p>
            <a:r>
              <a:rPr lang="hu-HU" dirty="0"/>
              <a:t>MINTACÍM SZERKESZTÉSE</a:t>
            </a:r>
          </a:p>
        </p:txBody>
      </p:sp>
      <p:sp>
        <p:nvSpPr>
          <p:cNvPr id="3" name="Alcím 2"/>
          <p:cNvSpPr>
            <a:spLocks noGrp="1" noChangeAspect="1"/>
          </p:cNvSpPr>
          <p:nvPr>
            <p:ph type="subTitle" idx="1" hasCustomPrompt="1"/>
          </p:nvPr>
        </p:nvSpPr>
        <p:spPr>
          <a:xfrm>
            <a:off x="679620" y="4478338"/>
            <a:ext cx="10864680" cy="1655762"/>
          </a:xfrm>
        </p:spPr>
        <p:txBody>
          <a:bodyPr/>
          <a:lstStyle>
            <a:lvl1pPr marL="0" indent="0" algn="l">
              <a:buNone/>
              <a:defRPr sz="2400" i="1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dirty="0"/>
              <a:t>KATTINTSON IDE AZ ALCÍM MINTÁJÁNAK SZERKESZTÉSÉHEZ</a:t>
            </a:r>
          </a:p>
        </p:txBody>
      </p:sp>
      <p:pic>
        <p:nvPicPr>
          <p:cNvPr id="9" name="Picture 19">
            <a:extLst>
              <a:ext uri="{FF2B5EF4-FFF2-40B4-BE49-F238E27FC236}">
                <a16:creationId xmlns:a16="http://schemas.microsoft.com/office/drawing/2014/main" id="{AAA7CC40-8A8F-A441-A5A7-017E77CB4EAF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79620" y="540635"/>
            <a:ext cx="2858361" cy="1059565"/>
          </a:xfrm>
          <a:prstGeom prst="rect">
            <a:avLst/>
          </a:prstGeom>
        </p:spPr>
      </p:pic>
      <p:pic>
        <p:nvPicPr>
          <p:cNvPr id="4" name="Kép 3">
            <a:extLst>
              <a:ext uri="{FF2B5EF4-FFF2-40B4-BE49-F238E27FC236}">
                <a16:creationId xmlns:a16="http://schemas.microsoft.com/office/drawing/2014/main" id="{3A3230EF-21B2-4D88-AD77-8F38610B93D1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0453980" y="541800"/>
            <a:ext cx="1058400" cy="1058400"/>
          </a:xfrm>
          <a:prstGeom prst="rect">
            <a:avLst/>
          </a:prstGeom>
        </p:spPr>
      </p:pic>
      <p:sp>
        <p:nvSpPr>
          <p:cNvPr id="5" name="Szövegdoboz 4">
            <a:extLst>
              <a:ext uri="{FF2B5EF4-FFF2-40B4-BE49-F238E27FC236}">
                <a16:creationId xmlns:a16="http://schemas.microsoft.com/office/drawing/2014/main" id="{E0C70F04-B024-4C66-AA61-E096AE2DA397}"/>
              </a:ext>
            </a:extLst>
          </p:cNvPr>
          <p:cNvSpPr txBox="1"/>
          <p:nvPr userDrawn="1"/>
        </p:nvSpPr>
        <p:spPr>
          <a:xfrm>
            <a:off x="7472808" y="701085"/>
            <a:ext cx="285836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u-HU" sz="1400" b="1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ÁLLAMTUDOMÁNYI ÉS NEMZETKÖZI TANULMÁNYOK KAR</a:t>
            </a:r>
            <a:endParaRPr lang="hu-HU" sz="1400" kern="1200" dirty="0">
              <a:solidFill>
                <a:schemeClr val="bg1"/>
              </a:solidFill>
              <a:effectLst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848354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dirty="0"/>
              <a:t>MINTACÍM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/>
              <a:t>Kép beszúrásához kattintson az ikonra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</p:spTree>
    <p:extLst>
      <p:ext uri="{BB962C8B-B14F-4D97-AF65-F5344CB8AC3E}">
        <p14:creationId xmlns:p14="http://schemas.microsoft.com/office/powerpoint/2010/main" val="11112308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hu-HU" dirty="0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</p:spTree>
    <p:extLst>
      <p:ext uri="{BB962C8B-B14F-4D97-AF65-F5344CB8AC3E}">
        <p14:creationId xmlns:p14="http://schemas.microsoft.com/office/powerpoint/2010/main" val="17953846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 hasCustomPrompt="1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 dirty="0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</p:spTree>
    <p:extLst>
      <p:ext uri="{BB962C8B-B14F-4D97-AF65-F5344CB8AC3E}">
        <p14:creationId xmlns:p14="http://schemas.microsoft.com/office/powerpoint/2010/main" val="39748999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lköszönés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5">
            <a:extLst>
              <a:ext uri="{FF2B5EF4-FFF2-40B4-BE49-F238E27FC236}">
                <a16:creationId xmlns:a16="http://schemas.microsoft.com/office/drawing/2014/main" id="{D7AA1C3A-253B-1943-BB4B-1CBB307C773F}"/>
              </a:ext>
            </a:extLst>
          </p:cNvPr>
          <p:cNvSpPr txBox="1"/>
          <p:nvPr userDrawn="1"/>
        </p:nvSpPr>
        <p:spPr>
          <a:xfrm>
            <a:off x="1968841" y="3674918"/>
            <a:ext cx="82543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36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KÖSZÖNÖM A FIGYELMET!</a:t>
            </a:r>
          </a:p>
        </p:txBody>
      </p:sp>
      <p:pic>
        <p:nvPicPr>
          <p:cNvPr id="4" name="Picture 6">
            <a:extLst>
              <a:ext uri="{FF2B5EF4-FFF2-40B4-BE49-F238E27FC236}">
                <a16:creationId xmlns:a16="http://schemas.microsoft.com/office/drawing/2014/main" id="{152DDE20-CDCF-CB4B-9425-464E9E684AFC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353047" y="4800617"/>
            <a:ext cx="1485900" cy="50800"/>
          </a:xfrm>
          <a:prstGeom prst="rect">
            <a:avLst/>
          </a:prstGeom>
        </p:spPr>
      </p:pic>
      <p:sp>
        <p:nvSpPr>
          <p:cNvPr id="6" name="TextBox 7">
            <a:extLst>
              <a:ext uri="{FF2B5EF4-FFF2-40B4-BE49-F238E27FC236}">
                <a16:creationId xmlns:a16="http://schemas.microsoft.com/office/drawing/2014/main" id="{07A45A2D-6A90-1B43-800C-079D9E16C1E7}"/>
              </a:ext>
            </a:extLst>
          </p:cNvPr>
          <p:cNvSpPr txBox="1"/>
          <p:nvPr userDrawn="1"/>
        </p:nvSpPr>
        <p:spPr>
          <a:xfrm>
            <a:off x="1968840" y="5019507"/>
            <a:ext cx="825431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1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uni-nke.hu</a:t>
            </a:r>
          </a:p>
        </p:txBody>
      </p:sp>
      <p:pic>
        <p:nvPicPr>
          <p:cNvPr id="8" name="Picture 9">
            <a:extLst>
              <a:ext uri="{FF2B5EF4-FFF2-40B4-BE49-F238E27FC236}">
                <a16:creationId xmlns:a16="http://schemas.microsoft.com/office/drawing/2014/main" id="{D03CCC5B-32D1-5145-ABFC-A0339EC06C66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5264490" y="1532536"/>
            <a:ext cx="1663013" cy="16630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82173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 noChangeAspect="1"/>
          </p:cNvSpPr>
          <p:nvPr>
            <p:ph type="title" hasCustomPrompt="1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hu-HU" dirty="0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9034969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 hasCustomPrompt="1"/>
          </p:nvPr>
        </p:nvSpPr>
        <p:spPr>
          <a:xfrm>
            <a:off x="679619" y="1709738"/>
            <a:ext cx="10828639" cy="2852737"/>
          </a:xfrm>
        </p:spPr>
        <p:txBody>
          <a:bodyPr anchor="b">
            <a:normAutofit/>
          </a:bodyPr>
          <a:lstStyle>
            <a:lvl1pPr>
              <a:defRPr sz="5400" b="1">
                <a:solidFill>
                  <a:schemeClr val="bg1"/>
                </a:solidFill>
              </a:defRPr>
            </a:lvl1pPr>
          </a:lstStyle>
          <a:p>
            <a:r>
              <a:rPr lang="hu-HU" dirty="0"/>
              <a:t>MINTACÍM SZERKESZTÉSE</a:t>
            </a:r>
          </a:p>
        </p:txBody>
      </p:sp>
      <p:sp>
        <p:nvSpPr>
          <p:cNvPr id="3" name="Szöveg helye 2"/>
          <p:cNvSpPr>
            <a:spLocks noGrp="1" noChangeAspect="1"/>
          </p:cNvSpPr>
          <p:nvPr>
            <p:ph type="body" idx="1" hasCustomPrompt="1"/>
          </p:nvPr>
        </p:nvSpPr>
        <p:spPr>
          <a:xfrm>
            <a:off x="679619" y="4589463"/>
            <a:ext cx="10828639" cy="1500187"/>
          </a:xfrm>
        </p:spPr>
        <p:txBody>
          <a:bodyPr/>
          <a:lstStyle>
            <a:lvl1pPr marL="0" indent="0">
              <a:buNone/>
              <a:defRPr sz="2400" i="1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dirty="0"/>
              <a:t>MINTASZÖVEG SZERKESZTÉSE</a:t>
            </a:r>
          </a:p>
        </p:txBody>
      </p:sp>
      <p:pic>
        <p:nvPicPr>
          <p:cNvPr id="9" name="Picture 19">
            <a:extLst>
              <a:ext uri="{FF2B5EF4-FFF2-40B4-BE49-F238E27FC236}">
                <a16:creationId xmlns:a16="http://schemas.microsoft.com/office/drawing/2014/main" id="{AAA7CC40-8A8F-A441-A5A7-017E77CB4EAF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79620" y="540635"/>
            <a:ext cx="2858361" cy="10595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60401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hu-HU" dirty="0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</p:spTree>
    <p:extLst>
      <p:ext uri="{BB962C8B-B14F-4D97-AF65-F5344CB8AC3E}">
        <p14:creationId xmlns:p14="http://schemas.microsoft.com/office/powerpoint/2010/main" val="6264367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 hasCustomPrompt="1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 dirty="0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</p:spTree>
    <p:extLst>
      <p:ext uri="{BB962C8B-B14F-4D97-AF65-F5344CB8AC3E}">
        <p14:creationId xmlns:p14="http://schemas.microsoft.com/office/powerpoint/2010/main" val="11421785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hu-HU" dirty="0"/>
              <a:t>MINTACÍM SZERKESZTÉSE</a:t>
            </a:r>
          </a:p>
        </p:txBody>
      </p:sp>
    </p:spTree>
    <p:extLst>
      <p:ext uri="{BB962C8B-B14F-4D97-AF65-F5344CB8AC3E}">
        <p14:creationId xmlns:p14="http://schemas.microsoft.com/office/powerpoint/2010/main" val="9782354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332686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Üres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832420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dirty="0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</p:spTree>
    <p:extLst>
      <p:ext uri="{BB962C8B-B14F-4D97-AF65-F5344CB8AC3E}">
        <p14:creationId xmlns:p14="http://schemas.microsoft.com/office/powerpoint/2010/main" val="18998071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 noChangeAspect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dirty="0"/>
              <a:t>MINTACÍM SZERKESZTÉSE</a:t>
            </a:r>
          </a:p>
        </p:txBody>
      </p:sp>
      <p:sp>
        <p:nvSpPr>
          <p:cNvPr id="3" name="Szöveg helye 2"/>
          <p:cNvSpPr>
            <a:spLocks noGrp="1" noChangeAspect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</a:p>
        </p:txBody>
      </p:sp>
    </p:spTree>
    <p:extLst>
      <p:ext uri="{BB962C8B-B14F-4D97-AF65-F5344CB8AC3E}">
        <p14:creationId xmlns:p14="http://schemas.microsoft.com/office/powerpoint/2010/main" val="898451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60" r:id="rId8"/>
    <p:sldLayoutId id="2147483656" r:id="rId9"/>
    <p:sldLayoutId id="2147483657" r:id="rId10"/>
    <p:sldLayoutId id="2147483658" r:id="rId11"/>
    <p:sldLayoutId id="2147483659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449729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1. egyéni séma">
      <a:dk1>
        <a:sysClr val="windowText" lastClr="000000"/>
      </a:dk1>
      <a:lt1>
        <a:sysClr val="window" lastClr="FFFFFF"/>
      </a:lt1>
      <a:dk2>
        <a:srgbClr val="C19A5E"/>
      </a:dk2>
      <a:lt2>
        <a:srgbClr val="F2F2F2"/>
      </a:lt2>
      <a:accent1>
        <a:srgbClr val="0C0C0C"/>
      </a:accent1>
      <a:accent2>
        <a:srgbClr val="F1C98B"/>
      </a:accent2>
      <a:accent3>
        <a:srgbClr val="9E8042"/>
      </a:accent3>
      <a:accent4>
        <a:srgbClr val="EEB563"/>
      </a:accent4>
      <a:accent5>
        <a:srgbClr val="D9332A"/>
      </a:accent5>
      <a:accent6>
        <a:srgbClr val="64AD80"/>
      </a:accent6>
      <a:hlink>
        <a:srgbClr val="0563C1"/>
      </a:hlink>
      <a:folHlink>
        <a:srgbClr val="954F72"/>
      </a:folHlink>
    </a:clrScheme>
    <a:fontScheme name="1. egyéni séma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mutató1" id="{CDED76E5-98E3-4581-BEAF-820A155584A4}" vid="{4544E563-C049-42F6-824C-8BFA254D6E2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NKE_prezentációs sablon_magyar</Template>
  <TotalTime>7</TotalTime>
  <Words>0</Words>
  <Application>Microsoft Office PowerPoint</Application>
  <PresentationFormat>Szélesvásznú</PresentationFormat>
  <Paragraphs>0</Paragraphs>
  <Slides>1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2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</vt:i4>
      </vt:variant>
    </vt:vector>
  </HeadingPairs>
  <TitlesOfParts>
    <vt:vector size="4" baseType="lpstr">
      <vt:lpstr>Arial</vt:lpstr>
      <vt:lpstr>Verdana</vt:lpstr>
      <vt:lpstr>Office-téma</vt:lpstr>
      <vt:lpstr>PowerPoint-bemutató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PowerPoint-bemutató</dc:title>
  <dc:creator>Albert Máté Tibor</dc:creator>
  <cp:lastModifiedBy>OA</cp:lastModifiedBy>
  <cp:revision>2</cp:revision>
  <dcterms:created xsi:type="dcterms:W3CDTF">2020-01-30T10:32:07Z</dcterms:created>
  <dcterms:modified xsi:type="dcterms:W3CDTF">2020-04-17T11:14:53Z</dcterms:modified>
</cp:coreProperties>
</file>